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AD72FBC-89EC-489D-BEE1-B97FAA1CEA60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DE3289C-4FB6-452E-8630-6E5949806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4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0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513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2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5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3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9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FCAE-334D-4F9C-801D-A9235EDF7F2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40CF8E-0FC5-4A41-8A8F-6DA59347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1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vestarpools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Five Star Pools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Walden Anderson</a:t>
            </a:r>
          </a:p>
          <a:p>
            <a:r>
              <a:rPr lang="en-US" dirty="0" smtClean="0"/>
              <a:t>Steven Porras</a:t>
            </a:r>
          </a:p>
          <a:p>
            <a:r>
              <a:rPr lang="en-US" dirty="0" smtClean="0"/>
              <a:t>Adam Timmerman</a:t>
            </a:r>
          </a:p>
          <a:p>
            <a:r>
              <a:rPr lang="en-US" dirty="0" smtClean="0"/>
              <a:t>Linda Yang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About Five Star Pools</a:t>
            </a:r>
          </a:p>
          <a:p>
            <a:r>
              <a:rPr lang="en-US" sz="2800" dirty="0" smtClean="0"/>
              <a:t>Old System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does it add Business </a:t>
            </a:r>
            <a:r>
              <a:rPr lang="en-US" sz="2800" smtClean="0"/>
              <a:t>Value?</a:t>
            </a:r>
          </a:p>
          <a:p>
            <a:r>
              <a:rPr lang="en-US" sz="2800" smtClean="0"/>
              <a:t>New </a:t>
            </a:r>
            <a:r>
              <a:rPr lang="en-US" sz="2800" dirty="0" smtClean="0"/>
              <a:t>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29273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Five Star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Pools opening and closing service company.</a:t>
            </a:r>
          </a:p>
          <a:p>
            <a:r>
              <a:rPr lang="en-US" sz="2800" dirty="0" smtClean="0"/>
              <a:t>Crews drive across Western New York on service calls. </a:t>
            </a:r>
          </a:p>
          <a:p>
            <a:r>
              <a:rPr lang="en-US" sz="2800" dirty="0" smtClean="0"/>
              <a:t>Service calls</a:t>
            </a:r>
          </a:p>
          <a:p>
            <a:pPr lvl="1"/>
            <a:r>
              <a:rPr lang="en-US" sz="2800" dirty="0" smtClean="0"/>
              <a:t>Replacing Liners</a:t>
            </a:r>
          </a:p>
          <a:p>
            <a:pPr lvl="1"/>
            <a:r>
              <a:rPr lang="en-US" sz="2800" dirty="0" smtClean="0"/>
              <a:t>Patching Holes</a:t>
            </a:r>
          </a:p>
          <a:p>
            <a:pPr lvl="1"/>
            <a:r>
              <a:rPr lang="en-US" sz="2800" dirty="0" smtClean="0"/>
              <a:t>Fixing filter systems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Old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Uses a planner/agenda</a:t>
            </a:r>
          </a:p>
          <a:p>
            <a:r>
              <a:rPr lang="en-US" sz="2800" dirty="0" smtClean="0"/>
              <a:t>Everything is paper driven</a:t>
            </a:r>
          </a:p>
          <a:p>
            <a:pPr lvl="1"/>
            <a:r>
              <a:rPr lang="en-US" sz="2800" dirty="0" smtClean="0"/>
              <a:t>Slow</a:t>
            </a:r>
          </a:p>
          <a:p>
            <a:pPr lvl="1"/>
            <a:r>
              <a:rPr lang="en-US" sz="2800" dirty="0" smtClean="0"/>
              <a:t>Information gets lost</a:t>
            </a:r>
          </a:p>
          <a:p>
            <a:pPr lvl="1"/>
            <a:r>
              <a:rPr lang="en-US" sz="2800" dirty="0" smtClean="0"/>
              <a:t>Customers get overlooked</a:t>
            </a:r>
          </a:p>
          <a:p>
            <a:pPr lvl="1"/>
            <a:r>
              <a:rPr lang="en-US" sz="2800" dirty="0" smtClean="0"/>
              <a:t>Time consuming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it add Business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keep up on customers</a:t>
            </a:r>
          </a:p>
          <a:p>
            <a:r>
              <a:rPr lang="en-US" sz="2800" dirty="0" smtClean="0"/>
              <a:t>Create efficient truck routes for the day</a:t>
            </a:r>
          </a:p>
          <a:p>
            <a:r>
              <a:rPr lang="en-US" sz="2800" dirty="0" smtClean="0"/>
              <a:t>Provides information in an organized and easy manner</a:t>
            </a:r>
          </a:p>
          <a:p>
            <a:r>
              <a:rPr lang="en-US" sz="2800" dirty="0" smtClean="0"/>
              <a:t>Quickly access information</a:t>
            </a:r>
          </a:p>
          <a:p>
            <a:r>
              <a:rPr lang="en-US" sz="2800" dirty="0" smtClean="0"/>
              <a:t>Gives insight to past sales to be prepared for the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95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Database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3 Entity Database</a:t>
            </a:r>
          </a:p>
          <a:p>
            <a:pPr lvl="1"/>
            <a:r>
              <a:rPr lang="en-US" sz="2800" dirty="0" smtClean="0"/>
              <a:t>Customer ID</a:t>
            </a:r>
          </a:p>
          <a:p>
            <a:pPr lvl="1"/>
            <a:r>
              <a:rPr lang="en-US" sz="2800" dirty="0" smtClean="0"/>
              <a:t>Product/Service ID</a:t>
            </a:r>
          </a:p>
          <a:p>
            <a:pPr lvl="1"/>
            <a:r>
              <a:rPr lang="en-US" sz="2800" dirty="0" smtClean="0"/>
              <a:t>Transaction ID</a:t>
            </a:r>
          </a:p>
          <a:p>
            <a:pPr marL="457200" lvl="1" indent="0">
              <a:buNone/>
            </a:pPr>
            <a:r>
              <a:rPr lang="en-US" sz="2800" dirty="0" smtClean="0">
                <a:hlinkClick r:id="rId2"/>
              </a:rPr>
              <a:t>http://fivestarpools.weebly.com/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Five Star Pools</vt:lpstr>
      <vt:lpstr>Agenda</vt:lpstr>
      <vt:lpstr>About Five Star Pools</vt:lpstr>
      <vt:lpstr>Old System</vt:lpstr>
      <vt:lpstr>How does it add Business Value?</vt:lpstr>
      <vt:lpstr>New Database System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Star Pools</dc:title>
  <dc:creator>ubps.OSCustom</dc:creator>
  <cp:lastModifiedBy>ubps.OSCustom</cp:lastModifiedBy>
  <cp:revision>5</cp:revision>
  <cp:lastPrinted>2015-08-13T19:28:05Z</cp:lastPrinted>
  <dcterms:created xsi:type="dcterms:W3CDTF">2015-08-13T19:01:34Z</dcterms:created>
  <dcterms:modified xsi:type="dcterms:W3CDTF">2015-08-13T19:29:46Z</dcterms:modified>
</cp:coreProperties>
</file>